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2AF9-6BC4-46C0-AEE3-23A17940DF4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4514-B6D8-4723-83CB-9D9FC9FC4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-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600200" y="411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odoni MT" pitchFamily="18" charset="0"/>
              </a:rPr>
              <a:t>Le Art Exam</a:t>
            </a:r>
            <a:endParaRPr lang="en-US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28600"/>
            <a:ext cx="4040188" cy="63976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Things That Are Stacked</a:t>
            </a:r>
          </a:p>
          <a:p>
            <a:r>
              <a:rPr lang="en-US" dirty="0" smtClean="0"/>
              <a:t>Plaster sculpture</a:t>
            </a:r>
          </a:p>
          <a:p>
            <a:r>
              <a:rPr lang="en-US" dirty="0" smtClean="0"/>
              <a:t>April 2012</a:t>
            </a:r>
            <a:endParaRPr lang="en-US" dirty="0"/>
          </a:p>
        </p:txBody>
      </p:sp>
      <p:pic>
        <p:nvPicPr>
          <p:cNvPr id="7" name="Content Placeholder 6" descr="IMG_09561005[1]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228600"/>
            <a:ext cx="3424039" cy="45653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0" y="5410200"/>
            <a:ext cx="4041775" cy="7159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Nizam</a:t>
            </a:r>
            <a:endParaRPr lang="en-US" dirty="0" smtClean="0"/>
          </a:p>
          <a:p>
            <a:r>
              <a:rPr lang="en-US" dirty="0" err="1" smtClean="0"/>
              <a:t>Memorandom</a:t>
            </a:r>
            <a:endParaRPr lang="en-US" dirty="0" smtClean="0"/>
          </a:p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8" name="Content Placeholder 7" descr="james_nizam_object-sculpture-stack-up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1152129"/>
            <a:ext cx="3979227" cy="49740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Crystal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Acrylic on Wood Board?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September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399"/>
            <a:ext cx="4041775" cy="8382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'The Loyalist' </a:t>
            </a:r>
            <a:endParaRPr lang="en-US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2003 </a:t>
            </a: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 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canvas </a:t>
            </a:r>
            <a:endParaRPr lang="en-US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60cm 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60cm 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1337026796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228600" y="2362200"/>
            <a:ext cx="4446794" cy="3581400"/>
          </a:xfrm>
        </p:spPr>
      </p:pic>
      <p:pic>
        <p:nvPicPr>
          <p:cNvPr id="12" name="Picture 11" descr="abstract-paintings-loyali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13360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962400" cy="1020762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Alex Weis</a:t>
            </a:r>
            <a:br>
              <a:rPr lang="en-US" sz="1400" dirty="0" smtClean="0"/>
            </a:br>
            <a:r>
              <a:rPr lang="en-US" sz="1400" dirty="0" smtClean="0"/>
              <a:t>Coexistence </a:t>
            </a:r>
            <a:br>
              <a:rPr lang="en-US" sz="1400" dirty="0" smtClean="0"/>
            </a:br>
            <a:r>
              <a:rPr lang="en-US" sz="1400" dirty="0" smtClean="0"/>
              <a:t>Clay and Glass sculpture</a:t>
            </a:r>
            <a:br>
              <a:rPr lang="en-US" sz="1400" dirty="0" smtClean="0"/>
            </a:br>
            <a:r>
              <a:rPr lang="en-US" sz="1400" dirty="0" smtClean="0"/>
              <a:t>October 2011</a:t>
            </a:r>
            <a:endParaRPr lang="en-US" sz="1400" dirty="0"/>
          </a:p>
        </p:txBody>
      </p:sp>
      <p:pic>
        <p:nvPicPr>
          <p:cNvPr id="5" name="Content Placeholder 4" descr="132404738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85800" y="2133600"/>
            <a:ext cx="3348585" cy="446731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990600"/>
            <a:ext cx="4041775" cy="10969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Religion-Mainly Christianity</a:t>
            </a:r>
          </a:p>
          <a:p>
            <a:pPr algn="ctr"/>
            <a:r>
              <a:rPr lang="en-US" dirty="0" smtClean="0"/>
              <a:t>Vs.</a:t>
            </a:r>
          </a:p>
          <a:p>
            <a:pPr algn="ctr"/>
            <a:r>
              <a:rPr lang="en-US" dirty="0" smtClean="0"/>
              <a:t>Scientific Theory</a:t>
            </a:r>
            <a:endParaRPr lang="en-US" dirty="0"/>
          </a:p>
        </p:txBody>
      </p:sp>
      <p:pic>
        <p:nvPicPr>
          <p:cNvPr id="10" name="Content Placeholder 9" descr="180px-StJohnsAshfield_StainedGlass_GoodShepherd_Fac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6019800" y="2133600"/>
            <a:ext cx="1714500" cy="1714500"/>
          </a:xfrm>
        </p:spPr>
      </p:pic>
      <p:pic>
        <p:nvPicPr>
          <p:cNvPr id="11" name="Picture 10" descr="Evoluti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6400" y="4495800"/>
            <a:ext cx="2792819" cy="19454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1981200" y="4114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0"/>
            <a:ext cx="4040188" cy="7270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Monster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December 2011</a:t>
            </a:r>
            <a:endParaRPr lang="en-US" dirty="0"/>
          </a:p>
        </p:txBody>
      </p:sp>
      <p:pic>
        <p:nvPicPr>
          <p:cNvPr id="7" name="Content Placeholder 6" descr="132708544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grayscl/>
          </a:blip>
          <a:stretch>
            <a:fillRect/>
          </a:stretch>
        </p:blipFill>
        <p:spPr>
          <a:xfrm>
            <a:off x="0" y="0"/>
            <a:ext cx="3733800" cy="36948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400" y="3429000"/>
            <a:ext cx="4041775" cy="727075"/>
          </a:xfrm>
        </p:spPr>
        <p:txBody>
          <a:bodyPr>
            <a:norm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Imogen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Spray Paint on Concrete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ogen-Ben-Slow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672106" y="0"/>
            <a:ext cx="3471894" cy="327660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4572000" y="68580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Rico-smiling-rick-genes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6800" y="4271962"/>
            <a:ext cx="4597400" cy="2586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040188" cy="7921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Pride</a:t>
            </a:r>
          </a:p>
          <a:p>
            <a:r>
              <a:rPr lang="en-US" dirty="0" smtClean="0"/>
              <a:t>Acrylic on Canvas</a:t>
            </a:r>
          </a:p>
          <a:p>
            <a:r>
              <a:rPr lang="en-US" dirty="0" smtClean="0"/>
              <a:t>October 2011</a:t>
            </a:r>
          </a:p>
        </p:txBody>
      </p:sp>
      <p:pic>
        <p:nvPicPr>
          <p:cNvPr id="7" name="Content Placeholder 6" descr="132708554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0" y="2057400"/>
            <a:ext cx="5094796" cy="2590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7000" y="0"/>
            <a:ext cx="4041775" cy="76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"The Houses of Parliament, London"</a:t>
            </a:r>
          </a:p>
          <a:p>
            <a:r>
              <a:rPr lang="en-US" dirty="0" smtClean="0"/>
              <a:t>Oil on Canvas, 1904</a:t>
            </a:r>
            <a:br>
              <a:rPr lang="en-US" dirty="0" smtClean="0"/>
            </a:br>
            <a:r>
              <a:rPr lang="en-US" dirty="0" smtClean="0"/>
              <a:t>Size 31 x 36" (81 x 92 cm)</a:t>
            </a:r>
          </a:p>
        </p:txBody>
      </p:sp>
      <p:pic>
        <p:nvPicPr>
          <p:cNvPr id="8" name="Content Placeholder 7" descr="Monet%20Parliament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771030" y="0"/>
            <a:ext cx="3372970" cy="3276600"/>
          </a:xfrm>
        </p:spPr>
      </p:pic>
      <p:pic>
        <p:nvPicPr>
          <p:cNvPr id="9" name="Picture 8" descr="2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1" y="3276599"/>
            <a:ext cx="2743200" cy="3638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0600" y="3352800"/>
            <a:ext cx="2209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Lucas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Chuck Close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1987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95800" y="0"/>
            <a:ext cx="4040188" cy="639762"/>
          </a:xfrm>
        </p:spPr>
        <p:txBody>
          <a:bodyPr>
            <a:normAutofit/>
          </a:bodyPr>
          <a:lstStyle/>
          <a:p>
            <a:r>
              <a:rPr lang="en-US" sz="1500" b="0" dirty="0" smtClean="0"/>
              <a:t>The Big Self Portrait</a:t>
            </a:r>
          </a:p>
          <a:p>
            <a:r>
              <a:rPr lang="en-US" sz="1500" b="0" dirty="0" smtClean="0"/>
              <a:t>Chuck Close</a:t>
            </a:r>
          </a:p>
        </p:txBody>
      </p:sp>
      <p:pic>
        <p:nvPicPr>
          <p:cNvPr id="9" name="Content Placeholder 8" descr="13370278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52400" y="990600"/>
            <a:ext cx="4326154" cy="427434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0" y="304800"/>
            <a:ext cx="4041775" cy="639762"/>
          </a:xfrm>
        </p:spPr>
        <p:txBody>
          <a:bodyPr>
            <a:noAutofit/>
          </a:bodyPr>
          <a:lstStyle/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Wolf</a:t>
            </a:r>
          </a:p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Acrylic on Canvas</a:t>
            </a:r>
          </a:p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February 2012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big-self-portrait-1967-1968-chuck-clos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6324600" y="152400"/>
            <a:ext cx="2369061" cy="3064245"/>
          </a:xfrm>
        </p:spPr>
      </p:pic>
      <p:pic>
        <p:nvPicPr>
          <p:cNvPr id="11" name="Picture 10" descr="43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24600" y="3352800"/>
            <a:ext cx="244961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4040188" cy="639762"/>
          </a:xfrm>
        </p:spPr>
        <p:txBody>
          <a:bodyPr>
            <a:noAutofit/>
          </a:bodyPr>
          <a:lstStyle/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Pulse</a:t>
            </a:r>
          </a:p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Acrylic on Canvas</a:t>
            </a:r>
          </a:p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March 2012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133702871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61337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0" y="4343400"/>
            <a:ext cx="4041775" cy="1600200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Muscles of the Neck and Shoulders</a:t>
            </a:r>
            <a:br>
              <a:rPr lang="en-US" sz="1400" b="0" dirty="0" smtClean="0">
                <a:latin typeface="Arial" pitchFamily="34" charset="0"/>
                <a:cs typeface="Arial" pitchFamily="34" charset="0"/>
              </a:rPr>
            </a:b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1515</a:t>
            </a:r>
          </a:p>
          <a:p>
            <a:endParaRPr lang="en-US" sz="14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Anatomical Study</a:t>
            </a:r>
            <a:br>
              <a:rPr lang="en-US" sz="1400" b="0" dirty="0" smtClean="0">
                <a:latin typeface="Arial" pitchFamily="34" charset="0"/>
                <a:cs typeface="Arial" pitchFamily="34" charset="0"/>
              </a:rPr>
            </a:b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of Larynx and Leg</a:t>
            </a:r>
            <a:br>
              <a:rPr lang="en-US" sz="1400" b="0" dirty="0" smtClean="0">
                <a:latin typeface="Arial" pitchFamily="34" charset="0"/>
                <a:cs typeface="Arial" pitchFamily="34" charset="0"/>
              </a:rPr>
            </a:b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1510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Larynx_and_leg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6717622" y="3276600"/>
            <a:ext cx="2426378" cy="3581400"/>
          </a:xfrm>
        </p:spPr>
      </p:pic>
      <p:pic>
        <p:nvPicPr>
          <p:cNvPr id="9" name="Picture 8" descr="Muscle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34200" y="0"/>
            <a:ext cx="2209800" cy="31864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724400"/>
            <a:ext cx="4040188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Perfect in Death</a:t>
            </a:r>
          </a:p>
          <a:p>
            <a:r>
              <a:rPr lang="en-US" dirty="0" smtClean="0"/>
              <a:t>Ink on paper</a:t>
            </a:r>
          </a:p>
          <a:p>
            <a:r>
              <a:rPr lang="en-US" dirty="0" smtClean="0"/>
              <a:t>November 2011</a:t>
            </a:r>
            <a:endParaRPr lang="en-US" dirty="0"/>
          </a:p>
        </p:txBody>
      </p:sp>
      <p:pic>
        <p:nvPicPr>
          <p:cNvPr id="8" name="Content Placeholder 7" descr="133702965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28600" y="228600"/>
            <a:ext cx="3275930" cy="4302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0"/>
            <a:ext cx="4041775" cy="914400"/>
          </a:xfrm>
        </p:spPr>
        <p:txBody>
          <a:bodyPr>
            <a:normAutofit lnSpcReduction="10000"/>
          </a:bodyPr>
          <a:lstStyle/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Bird Woman. 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oil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on linen. 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x 48 inches. 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- July 2003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BirdwomanAJ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86400" y="228600"/>
            <a:ext cx="3442772" cy="46021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7200"/>
            <a:ext cx="4040188" cy="762000"/>
          </a:xfrm>
        </p:spPr>
        <p:txBody>
          <a:bodyPr>
            <a:noAutofit/>
          </a:bodyPr>
          <a:lstStyle/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Perfect in Death</a:t>
            </a:r>
          </a:p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Oil paint on paper</a:t>
            </a:r>
          </a:p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December 2011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133702990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219200"/>
            <a:ext cx="3243981" cy="45584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0" y="5562600"/>
            <a:ext cx="4041775" cy="639762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Queen and her pet. Oil on canvas, 46 x 55 inches. Spring to Summer 1997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queen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581400" y="1219200"/>
            <a:ext cx="5579665" cy="4495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 Art Exam</vt:lpstr>
      <vt:lpstr>Crystal</vt:lpstr>
      <vt:lpstr>Alex Weis Coexistence  Clay and Glass sculpture October 2011</vt:lpstr>
      <vt:lpstr>Slide 4</vt:lpstr>
      <vt:lpstr>Slide 5</vt:lpstr>
      <vt:lpstr>Lucas Chuck Close 1987</vt:lpstr>
      <vt:lpstr>Slide 7</vt:lpstr>
      <vt:lpstr>Slide 8</vt:lpstr>
      <vt:lpstr>Slide 9</vt:lpstr>
      <vt:lpstr>Slide 10</vt:lpstr>
    </vt:vector>
  </TitlesOfParts>
  <Company>Milwaukee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MPS</dc:creator>
  <cp:lastModifiedBy>MPS</cp:lastModifiedBy>
  <cp:revision>19</cp:revision>
  <dcterms:created xsi:type="dcterms:W3CDTF">2012-05-14T15:47:49Z</dcterms:created>
  <dcterms:modified xsi:type="dcterms:W3CDTF">2012-05-14T21:22:55Z</dcterms:modified>
</cp:coreProperties>
</file>